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535"/>
  </p:normalViewPr>
  <p:slideViewPr>
    <p:cSldViewPr snapToGrid="0">
      <p:cViewPr varScale="1">
        <p:scale>
          <a:sx n="107" d="100"/>
          <a:sy n="107" d="100"/>
        </p:scale>
        <p:origin x="736"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26CA4-4437-DE4A-B2EA-26114FDDF54D}" type="datetimeFigureOut">
              <a:rPr lang="de-DE" smtClean="0"/>
              <a:t>16.04.23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D79A4-ED85-6842-A827-705556F423C3}" type="slidenum">
              <a:rPr lang="de-DE" smtClean="0"/>
              <a:t>‹Nr.›</a:t>
            </a:fld>
            <a:endParaRPr lang="de-DE"/>
          </a:p>
        </p:txBody>
      </p:sp>
    </p:spTree>
    <p:extLst>
      <p:ext uri="{BB962C8B-B14F-4D97-AF65-F5344CB8AC3E}">
        <p14:creationId xmlns:p14="http://schemas.microsoft.com/office/powerpoint/2010/main" val="160808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sind Problemlöser und wir versprechen dass wir die Lösung für alle Probleme entwickelt. </a:t>
            </a:r>
          </a:p>
        </p:txBody>
      </p:sp>
      <p:sp>
        <p:nvSpPr>
          <p:cNvPr id="4" name="Foliennummernplatzhalter 3"/>
          <p:cNvSpPr>
            <a:spLocks noGrp="1"/>
          </p:cNvSpPr>
          <p:nvPr>
            <p:ph type="sldNum" sz="quarter" idx="5"/>
          </p:nvPr>
        </p:nvSpPr>
        <p:spPr/>
        <p:txBody>
          <a:bodyPr/>
          <a:lstStyle/>
          <a:p>
            <a:fld id="{C0FD79A4-ED85-6842-A827-705556F423C3}" type="slidenum">
              <a:rPr lang="de-DE" smtClean="0"/>
              <a:t>1</a:t>
            </a:fld>
            <a:endParaRPr lang="de-DE"/>
          </a:p>
        </p:txBody>
      </p:sp>
    </p:spTree>
    <p:extLst>
      <p:ext uri="{BB962C8B-B14F-4D97-AF65-F5344CB8AC3E}">
        <p14:creationId xmlns:p14="http://schemas.microsoft.com/office/powerpoint/2010/main" val="156618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nicht nur die Challenge von unserem Challenge Setter sondern für alle drei Challenge Setter geschaffen</a:t>
            </a:r>
          </a:p>
        </p:txBody>
      </p:sp>
      <p:sp>
        <p:nvSpPr>
          <p:cNvPr id="4" name="Foliennummernplatzhalter 3"/>
          <p:cNvSpPr>
            <a:spLocks noGrp="1"/>
          </p:cNvSpPr>
          <p:nvPr>
            <p:ph type="sldNum" sz="quarter" idx="5"/>
          </p:nvPr>
        </p:nvSpPr>
        <p:spPr/>
        <p:txBody>
          <a:bodyPr/>
          <a:lstStyle/>
          <a:p>
            <a:fld id="{C0FD79A4-ED85-6842-A827-705556F423C3}" type="slidenum">
              <a:rPr lang="de-DE" smtClean="0"/>
              <a:t>2</a:t>
            </a:fld>
            <a:endParaRPr lang="de-DE"/>
          </a:p>
        </p:txBody>
      </p:sp>
    </p:spTree>
    <p:extLst>
      <p:ext uri="{BB962C8B-B14F-4D97-AF65-F5344CB8AC3E}">
        <p14:creationId xmlns:p14="http://schemas.microsoft.com/office/powerpoint/2010/main" val="352419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gehe sogar noch weiter und sage, dass wir die Lösung für alle Problem in der Bundesrepublik und in der EU haben. Nennen Sie mir irgendein Problem: Wir haben die Lösung dafür! Beispiel: Klimawandel, Ukraine-Krise, Rente, Fachkräftemangel. Für alles haben wir die Lösung.</a:t>
            </a:r>
          </a:p>
        </p:txBody>
      </p:sp>
      <p:sp>
        <p:nvSpPr>
          <p:cNvPr id="4" name="Foliennummernplatzhalter 3"/>
          <p:cNvSpPr>
            <a:spLocks noGrp="1"/>
          </p:cNvSpPr>
          <p:nvPr>
            <p:ph type="sldNum" sz="quarter" idx="5"/>
          </p:nvPr>
        </p:nvSpPr>
        <p:spPr/>
        <p:txBody>
          <a:bodyPr/>
          <a:lstStyle/>
          <a:p>
            <a:fld id="{C0FD79A4-ED85-6842-A827-705556F423C3}" type="slidenum">
              <a:rPr lang="de-DE" smtClean="0"/>
              <a:t>3</a:t>
            </a:fld>
            <a:endParaRPr lang="de-DE"/>
          </a:p>
        </p:txBody>
      </p:sp>
    </p:spTree>
    <p:extLst>
      <p:ext uri="{BB962C8B-B14F-4D97-AF65-F5344CB8AC3E}">
        <p14:creationId xmlns:p14="http://schemas.microsoft.com/office/powerpoint/2010/main" val="117425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Denn die Gemeinsamkeit aller Probleme ist der Mensch. Der Mensch ist die Lösung aller Probleme. Es sind nicht die Maschinen und Computer, sondern die Menschen die Werkzeug wie Computer bauen zum problemlösen</a:t>
            </a:r>
          </a:p>
          <a:p>
            <a:endParaRPr lang="de-DE" dirty="0"/>
          </a:p>
        </p:txBody>
      </p:sp>
      <p:sp>
        <p:nvSpPr>
          <p:cNvPr id="4" name="Foliennummernplatzhalter 3"/>
          <p:cNvSpPr>
            <a:spLocks noGrp="1"/>
          </p:cNvSpPr>
          <p:nvPr>
            <p:ph type="sldNum" sz="quarter" idx="5"/>
          </p:nvPr>
        </p:nvSpPr>
        <p:spPr/>
        <p:txBody>
          <a:bodyPr/>
          <a:lstStyle/>
          <a:p>
            <a:fld id="{C0FD79A4-ED85-6842-A827-705556F423C3}" type="slidenum">
              <a:rPr lang="de-DE" smtClean="0"/>
              <a:t>4</a:t>
            </a:fld>
            <a:endParaRPr lang="de-DE"/>
          </a:p>
        </p:txBody>
      </p:sp>
    </p:spTree>
    <p:extLst>
      <p:ext uri="{BB962C8B-B14F-4D97-AF65-F5344CB8AC3E}">
        <p14:creationId xmlns:p14="http://schemas.microsoft.com/office/powerpoint/2010/main" val="226774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der Mensch hat bereits unmögliche Sachen bereits erreicht und wird in Zukunft noch unglaublicherer Sachen bewältigen. Wer weiß vielleicht landen wir in 10 Jahren auf dem Mars</a:t>
            </a:r>
          </a:p>
          <a:p>
            <a:endParaRPr lang="de-DE" dirty="0"/>
          </a:p>
        </p:txBody>
      </p:sp>
      <p:sp>
        <p:nvSpPr>
          <p:cNvPr id="4" name="Foliennummernplatzhalter 3"/>
          <p:cNvSpPr>
            <a:spLocks noGrp="1"/>
          </p:cNvSpPr>
          <p:nvPr>
            <p:ph type="sldNum" sz="quarter" idx="5"/>
          </p:nvPr>
        </p:nvSpPr>
        <p:spPr/>
        <p:txBody>
          <a:bodyPr/>
          <a:lstStyle/>
          <a:p>
            <a:fld id="{C0FD79A4-ED85-6842-A827-705556F423C3}" type="slidenum">
              <a:rPr lang="de-DE" smtClean="0"/>
              <a:t>5</a:t>
            </a:fld>
            <a:endParaRPr lang="de-DE"/>
          </a:p>
        </p:txBody>
      </p:sp>
    </p:spTree>
    <p:extLst>
      <p:ext uri="{BB962C8B-B14F-4D97-AF65-F5344CB8AC3E}">
        <p14:creationId xmlns:p14="http://schemas.microsoft.com/office/powerpoint/2010/main" val="2910104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die Schlagzeilen aktueller Nachrichten. Es fehlt uns in Deutschland und Baden-Württemberg an Fachkräften. Und hier möchte ich eine kurze Geschichte von meinem Freund </a:t>
            </a:r>
            <a:r>
              <a:rPr lang="de-DE" dirty="0" err="1"/>
              <a:t>Yazan</a:t>
            </a:r>
            <a:r>
              <a:rPr lang="de-DE" dirty="0"/>
              <a:t> erzählen. </a:t>
            </a:r>
            <a:r>
              <a:rPr lang="de-DE" dirty="0" err="1"/>
              <a:t>Yazan</a:t>
            </a:r>
            <a:r>
              <a:rPr lang="de-DE" dirty="0"/>
              <a:t> ist Jordanier und hat seinen Master in Wirtschaft in Budapest gemacht. Er ist einer der schlausten Menschen die ich kenne. Er hat mich angeschrieben vor kurzem, dass er gerne nach Deutschland kommen möchte um zu arbeiten. Allerdings weiß er nicht was er dafür alle machen muss. Und genau für Menschen wie meinen Freund </a:t>
            </a:r>
            <a:r>
              <a:rPr lang="de-DE" dirty="0" err="1"/>
              <a:t>Yazan</a:t>
            </a:r>
            <a:r>
              <a:rPr lang="de-DE" dirty="0"/>
              <a:t> haben wir unsere Plattform entwickelt</a:t>
            </a:r>
          </a:p>
        </p:txBody>
      </p:sp>
      <p:sp>
        <p:nvSpPr>
          <p:cNvPr id="4" name="Foliennummernplatzhalter 3"/>
          <p:cNvSpPr>
            <a:spLocks noGrp="1"/>
          </p:cNvSpPr>
          <p:nvPr>
            <p:ph type="sldNum" sz="quarter" idx="5"/>
          </p:nvPr>
        </p:nvSpPr>
        <p:spPr/>
        <p:txBody>
          <a:bodyPr/>
          <a:lstStyle/>
          <a:p>
            <a:fld id="{C0FD79A4-ED85-6842-A827-705556F423C3}" type="slidenum">
              <a:rPr lang="de-DE" smtClean="0"/>
              <a:t>6</a:t>
            </a:fld>
            <a:endParaRPr lang="de-DE"/>
          </a:p>
        </p:txBody>
      </p:sp>
    </p:spTree>
    <p:extLst>
      <p:ext uri="{BB962C8B-B14F-4D97-AF65-F5344CB8AC3E}">
        <p14:creationId xmlns:p14="http://schemas.microsoft.com/office/powerpoint/2010/main" val="3487292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eine Plattform entwickelt, welche es </a:t>
            </a:r>
            <a:r>
              <a:rPr lang="de-DE" dirty="0" err="1"/>
              <a:t>Yazan</a:t>
            </a:r>
            <a:r>
              <a:rPr lang="de-DE" dirty="0"/>
              <a:t> ermöglicht, alle seine Probleme und Hindernisse in einer APP zu bewältigen.</a:t>
            </a:r>
          </a:p>
          <a:p>
            <a:r>
              <a:rPr lang="de-DE" dirty="0"/>
              <a:t>Es soll Informationen zur Einwanderung bieten, den Prozess des </a:t>
            </a:r>
            <a:r>
              <a:rPr lang="de-DE" dirty="0" err="1"/>
              <a:t>Arbeitsvisas</a:t>
            </a:r>
            <a:r>
              <a:rPr lang="de-DE" dirty="0"/>
              <a:t> automatisieren, die </a:t>
            </a:r>
            <a:r>
              <a:rPr lang="de-DE" dirty="0" err="1"/>
              <a:t>Jobssuchen</a:t>
            </a:r>
            <a:r>
              <a:rPr lang="de-DE" dirty="0"/>
              <a:t> vereinfachen, Hilfe bei der Wohnungssuche bieten, und beim Lernen der deutschen Sprache helfen.</a:t>
            </a:r>
          </a:p>
          <a:p>
            <a:endParaRPr lang="de-DE" dirty="0"/>
          </a:p>
          <a:p>
            <a:r>
              <a:rPr lang="de-DE" dirty="0"/>
              <a:t>Wir haben uns das Ziel gesetzt, dass Einwanderung Spaß machen soll !!</a:t>
            </a:r>
          </a:p>
          <a:p>
            <a:r>
              <a:rPr lang="de-DE" dirty="0"/>
              <a:t>Daher haben wir das </a:t>
            </a:r>
            <a:r>
              <a:rPr lang="de-DE" dirty="0" err="1"/>
              <a:t>Meta</a:t>
            </a:r>
            <a:r>
              <a:rPr lang="de-DE" dirty="0"/>
              <a:t> der Einwanderung geschaffen</a:t>
            </a:r>
          </a:p>
          <a:p>
            <a:endParaRPr lang="de-DE" dirty="0"/>
          </a:p>
        </p:txBody>
      </p:sp>
      <p:sp>
        <p:nvSpPr>
          <p:cNvPr id="4" name="Foliennummernplatzhalter 3"/>
          <p:cNvSpPr>
            <a:spLocks noGrp="1"/>
          </p:cNvSpPr>
          <p:nvPr>
            <p:ph type="sldNum" sz="quarter" idx="5"/>
          </p:nvPr>
        </p:nvSpPr>
        <p:spPr/>
        <p:txBody>
          <a:bodyPr/>
          <a:lstStyle/>
          <a:p>
            <a:fld id="{C0FD79A4-ED85-6842-A827-705556F423C3}" type="slidenum">
              <a:rPr lang="de-DE" smtClean="0"/>
              <a:t>7</a:t>
            </a:fld>
            <a:endParaRPr lang="de-DE"/>
          </a:p>
        </p:txBody>
      </p:sp>
    </p:spTree>
    <p:extLst>
      <p:ext uri="{BB962C8B-B14F-4D97-AF65-F5344CB8AC3E}">
        <p14:creationId xmlns:p14="http://schemas.microsoft.com/office/powerpoint/2010/main" val="344458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Vertrauen Sie uns!</a:t>
            </a:r>
          </a:p>
          <a:p>
            <a:r>
              <a:rPr lang="de-DE" dirty="0"/>
              <a:t>Vertrauen Sie in die Menschheit!</a:t>
            </a:r>
          </a:p>
        </p:txBody>
      </p:sp>
      <p:sp>
        <p:nvSpPr>
          <p:cNvPr id="4" name="Foliennummernplatzhalter 3"/>
          <p:cNvSpPr>
            <a:spLocks noGrp="1"/>
          </p:cNvSpPr>
          <p:nvPr>
            <p:ph type="sldNum" sz="quarter" idx="5"/>
          </p:nvPr>
        </p:nvSpPr>
        <p:spPr/>
        <p:txBody>
          <a:bodyPr/>
          <a:lstStyle/>
          <a:p>
            <a:fld id="{C0FD79A4-ED85-6842-A827-705556F423C3}" type="slidenum">
              <a:rPr lang="de-DE" smtClean="0"/>
              <a:t>8</a:t>
            </a:fld>
            <a:endParaRPr lang="de-DE"/>
          </a:p>
        </p:txBody>
      </p:sp>
    </p:spTree>
    <p:extLst>
      <p:ext uri="{BB962C8B-B14F-4D97-AF65-F5344CB8AC3E}">
        <p14:creationId xmlns:p14="http://schemas.microsoft.com/office/powerpoint/2010/main" val="407978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7014CA-A3A6-6574-7374-31A9CAEF366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97B5970-263F-B7D6-80E4-FF10581AC0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6D068FC-FE6A-EC02-EAFE-EEE1C02E5A31}"/>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5" name="Fußzeilenplatzhalter 4">
            <a:extLst>
              <a:ext uri="{FF2B5EF4-FFF2-40B4-BE49-F238E27FC236}">
                <a16:creationId xmlns:a16="http://schemas.microsoft.com/office/drawing/2014/main" id="{8B1E6903-E9F4-AB0F-1CBC-4494E38FBBE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1B518B5-0429-0BDF-C87B-EF2578DC3CE7}"/>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1007628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7BD9A6-94BE-176B-ABC6-22F35935C98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2DD1860-BB35-279F-EDF0-C0225AA6967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3EED837-E24D-86AE-01B5-F3C448BF0DB5}"/>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5" name="Fußzeilenplatzhalter 4">
            <a:extLst>
              <a:ext uri="{FF2B5EF4-FFF2-40B4-BE49-F238E27FC236}">
                <a16:creationId xmlns:a16="http://schemas.microsoft.com/office/drawing/2014/main" id="{6EBC9D8E-5090-B949-B577-D95A32FA4A8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73E6CB4-5980-195A-942C-22892E3FC50D}"/>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40877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588D856-3708-79D1-D4FC-9EDEC2F0A35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E0098A7F-B1B1-47C2-DF90-F8D6BCAA6C6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13AF89C-46C1-19A0-07AC-711582A5C981}"/>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5" name="Fußzeilenplatzhalter 4">
            <a:extLst>
              <a:ext uri="{FF2B5EF4-FFF2-40B4-BE49-F238E27FC236}">
                <a16:creationId xmlns:a16="http://schemas.microsoft.com/office/drawing/2014/main" id="{5FE1505C-8C44-DC14-BE55-D703F3E5474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6E7C76B-55DC-FC25-EB56-012C11C58A0B}"/>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3005619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96145F-5DD0-31C4-3CD7-AC5B4A07ED5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123B7F0-C93F-1A56-A048-E9303629CD2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173A06D-C4BC-E3DB-F803-A55DB3B79A81}"/>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5" name="Fußzeilenplatzhalter 4">
            <a:extLst>
              <a:ext uri="{FF2B5EF4-FFF2-40B4-BE49-F238E27FC236}">
                <a16:creationId xmlns:a16="http://schemas.microsoft.com/office/drawing/2014/main" id="{EBCDC500-FE6A-5E97-8DD5-AAF6096763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F893C2E-8F80-C9E9-7C62-D99325CC016A}"/>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260163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1F2DC6-42D8-D474-5E93-4D3716BFDBA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C5E87AC-138A-6F2B-0A8B-4C2E13FDEF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85EF80F-694C-FF17-0499-FC9A8FCA0C12}"/>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5" name="Fußzeilenplatzhalter 4">
            <a:extLst>
              <a:ext uri="{FF2B5EF4-FFF2-40B4-BE49-F238E27FC236}">
                <a16:creationId xmlns:a16="http://schemas.microsoft.com/office/drawing/2014/main" id="{9C907A38-8912-76B9-F0AE-4F5B7F4E2C3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5003CCE-5CE0-11E2-EB81-C4627DB2B4F1}"/>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44617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D188B-13D1-8AE9-0803-0ECCBD8BE51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FBA96C1-FA9F-23AE-1BA6-AD81504C549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A383D09-C166-0646-76A5-87BC312217A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C678236-12E4-CD22-5971-FBE7906B9468}"/>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6" name="Fußzeilenplatzhalter 5">
            <a:extLst>
              <a:ext uri="{FF2B5EF4-FFF2-40B4-BE49-F238E27FC236}">
                <a16:creationId xmlns:a16="http://schemas.microsoft.com/office/drawing/2014/main" id="{08E6848A-379F-F736-BAD7-D522771F0DA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A411A15-47C3-B877-8B8E-8A75B238E103}"/>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154360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DCDAB-A0D6-198F-B7E6-DF4628B6F23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5D09D34-4E80-97E3-1D9A-7AC42A9E0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6594325-3D78-5A0F-2949-3BFFA8192F0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5D4E063-9085-D0B3-DE2D-61F63033AD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6AB1BE4-734C-D6A0-AAB6-57C9D9B825E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0244ACC-291B-61CA-1482-1F0012D85ECF}"/>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8" name="Fußzeilenplatzhalter 7">
            <a:extLst>
              <a:ext uri="{FF2B5EF4-FFF2-40B4-BE49-F238E27FC236}">
                <a16:creationId xmlns:a16="http://schemas.microsoft.com/office/drawing/2014/main" id="{FABF19B5-C1B4-EE48-88FE-A61691CE98D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092DCF4-C680-EB10-C791-13E63444C619}"/>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37232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1D0866-0F95-C23D-CD28-3564DD55067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68C3BD6-0AF5-0A3D-0AFF-9F0BB269A440}"/>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4" name="Fußzeilenplatzhalter 3">
            <a:extLst>
              <a:ext uri="{FF2B5EF4-FFF2-40B4-BE49-F238E27FC236}">
                <a16:creationId xmlns:a16="http://schemas.microsoft.com/office/drawing/2014/main" id="{3BACBF43-990A-80C9-5368-BB509686BBD3}"/>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1B33286-E797-3235-2AF2-91455271C4E3}"/>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210346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F19E522-6E69-A42B-B309-B54654027BEB}"/>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3" name="Fußzeilenplatzhalter 2">
            <a:extLst>
              <a:ext uri="{FF2B5EF4-FFF2-40B4-BE49-F238E27FC236}">
                <a16:creationId xmlns:a16="http://schemas.microsoft.com/office/drawing/2014/main" id="{3DCA84D2-CD28-156D-8BBC-9C393EA3BF6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D71405C-1934-66C7-05B6-946B4FE35F81}"/>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185571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EAA90F-3337-8444-321B-00D877807F2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A5FA52B-3335-BE56-B228-227BD139D5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6B5865D-8595-5B43-8C26-74D7594AD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54AFDC1-CC01-DA84-5B96-D042A497EB9E}"/>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6" name="Fußzeilenplatzhalter 5">
            <a:extLst>
              <a:ext uri="{FF2B5EF4-FFF2-40B4-BE49-F238E27FC236}">
                <a16:creationId xmlns:a16="http://schemas.microsoft.com/office/drawing/2014/main" id="{1A10F110-48F6-13FA-B1F6-ED681E0C071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D4FCAB2-D669-5882-76B8-3B5BE09BA0D1}"/>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374752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F7891-78FD-EFD1-D9CA-A6210DD1C5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FADD34D-0E2B-ABC1-4B40-D7F63BDB6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050626D-B384-A0F3-592F-C05E67D36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00990DA-3848-D46B-EFC8-5623CE532680}"/>
              </a:ext>
            </a:extLst>
          </p:cNvPr>
          <p:cNvSpPr>
            <a:spLocks noGrp="1"/>
          </p:cNvSpPr>
          <p:nvPr>
            <p:ph type="dt" sz="half" idx="10"/>
          </p:nvPr>
        </p:nvSpPr>
        <p:spPr/>
        <p:txBody>
          <a:bodyPr/>
          <a:lstStyle/>
          <a:p>
            <a:fld id="{D42F640D-8934-C449-B784-9838F94E83FC}" type="datetimeFigureOut">
              <a:rPr lang="de-DE" smtClean="0"/>
              <a:t>16.04.23</a:t>
            </a:fld>
            <a:endParaRPr lang="de-DE"/>
          </a:p>
        </p:txBody>
      </p:sp>
      <p:sp>
        <p:nvSpPr>
          <p:cNvPr id="6" name="Fußzeilenplatzhalter 5">
            <a:extLst>
              <a:ext uri="{FF2B5EF4-FFF2-40B4-BE49-F238E27FC236}">
                <a16:creationId xmlns:a16="http://schemas.microsoft.com/office/drawing/2014/main" id="{21813CA5-ECFE-8355-399F-DC5554E92CA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EF60D24-B2FE-5DEA-31E2-C1394C167D79}"/>
              </a:ext>
            </a:extLst>
          </p:cNvPr>
          <p:cNvSpPr>
            <a:spLocks noGrp="1"/>
          </p:cNvSpPr>
          <p:nvPr>
            <p:ph type="sldNum" sz="quarter" idx="12"/>
          </p:nvPr>
        </p:nvSpPr>
        <p:spPr/>
        <p:txBody>
          <a:bodyPr/>
          <a:lstStyle/>
          <a:p>
            <a:fld id="{ADF93436-160E-2B49-894F-CACBA7E43E8D}" type="slidenum">
              <a:rPr lang="de-DE" smtClean="0"/>
              <a:t>‹Nr.›</a:t>
            </a:fld>
            <a:endParaRPr lang="de-DE"/>
          </a:p>
        </p:txBody>
      </p:sp>
    </p:spTree>
    <p:extLst>
      <p:ext uri="{BB962C8B-B14F-4D97-AF65-F5344CB8AC3E}">
        <p14:creationId xmlns:p14="http://schemas.microsoft.com/office/powerpoint/2010/main" val="402148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A00"/>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B8430C7-D069-C156-4492-337F8668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B3F809E-FF2F-3B5E-073F-3A4363554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7657332-B190-7728-9594-DD0B0CACD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F640D-8934-C449-B784-9838F94E83FC}" type="datetimeFigureOut">
              <a:rPr lang="de-DE" smtClean="0"/>
              <a:t>16.04.23</a:t>
            </a:fld>
            <a:endParaRPr lang="de-DE"/>
          </a:p>
        </p:txBody>
      </p:sp>
      <p:sp>
        <p:nvSpPr>
          <p:cNvPr id="5" name="Fußzeilenplatzhalter 4">
            <a:extLst>
              <a:ext uri="{FF2B5EF4-FFF2-40B4-BE49-F238E27FC236}">
                <a16:creationId xmlns:a16="http://schemas.microsoft.com/office/drawing/2014/main" id="{D68AB014-0CCF-8EA4-3C9C-AAE517F223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B5E489E5-7FB3-7A18-6443-B09A35E214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3436-160E-2B49-894F-CACBA7E43E8D}" type="slidenum">
              <a:rPr lang="de-DE" smtClean="0"/>
              <a:t>‹Nr.›</a:t>
            </a:fld>
            <a:endParaRPr lang="de-DE"/>
          </a:p>
        </p:txBody>
      </p:sp>
      <p:sp>
        <p:nvSpPr>
          <p:cNvPr id="8" name="Textfeld 7">
            <a:extLst>
              <a:ext uri="{FF2B5EF4-FFF2-40B4-BE49-F238E27FC236}">
                <a16:creationId xmlns:a16="http://schemas.microsoft.com/office/drawing/2014/main" id="{D63235C0-9A5D-C90E-7549-E7ABACE0E3FB}"/>
              </a:ext>
            </a:extLst>
          </p:cNvPr>
          <p:cNvSpPr txBox="1"/>
          <p:nvPr userDrawn="1"/>
        </p:nvSpPr>
        <p:spPr>
          <a:xfrm>
            <a:off x="10972800" y="1072"/>
            <a:ext cx="1346413" cy="369332"/>
          </a:xfrm>
          <a:prstGeom prst="rect">
            <a:avLst/>
          </a:prstGeom>
          <a:noFill/>
        </p:spPr>
        <p:txBody>
          <a:bodyPr wrap="square" rtlCol="0">
            <a:spAutoFit/>
          </a:bodyPr>
          <a:lstStyle/>
          <a:p>
            <a:r>
              <a:rPr lang="de-DE" dirty="0"/>
              <a:t>THE LÄND</a:t>
            </a:r>
          </a:p>
        </p:txBody>
      </p:sp>
    </p:spTree>
    <p:extLst>
      <p:ext uri="{BB962C8B-B14F-4D97-AF65-F5344CB8AC3E}">
        <p14:creationId xmlns:p14="http://schemas.microsoft.com/office/powerpoint/2010/main" val="1859081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1B74C7-651E-1F62-A86C-A6BE43919347}"/>
              </a:ext>
            </a:extLst>
          </p:cNvPr>
          <p:cNvSpPr>
            <a:spLocks noGrp="1"/>
          </p:cNvSpPr>
          <p:nvPr>
            <p:ph type="title"/>
          </p:nvPr>
        </p:nvSpPr>
        <p:spPr/>
        <p:txBody>
          <a:bodyPr/>
          <a:lstStyle/>
          <a:p>
            <a:r>
              <a:rPr lang="de-DE" dirty="0"/>
              <a:t>Wir sind Problemlöser...</a:t>
            </a:r>
          </a:p>
        </p:txBody>
      </p:sp>
      <p:sp>
        <p:nvSpPr>
          <p:cNvPr id="7" name="Titel 1">
            <a:extLst>
              <a:ext uri="{FF2B5EF4-FFF2-40B4-BE49-F238E27FC236}">
                <a16:creationId xmlns:a16="http://schemas.microsoft.com/office/drawing/2014/main" id="{81E69C1A-42CD-81F6-A828-BF60CBC3B471}"/>
              </a:ext>
            </a:extLst>
          </p:cNvPr>
          <p:cNvSpPr txBox="1">
            <a:spLocks/>
          </p:cNvSpPr>
          <p:nvPr/>
        </p:nvSpPr>
        <p:spPr>
          <a:xfrm>
            <a:off x="1119188" y="5167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und wir haben die Lösung für alle</a:t>
            </a:r>
          </a:p>
        </p:txBody>
      </p:sp>
      <p:pic>
        <p:nvPicPr>
          <p:cNvPr id="9" name="Grafik 8" descr="Ein Bild, das Person, draußen, Skifahren, posieren enthält.&#10;&#10;Automatisch generierte Beschreibung">
            <a:extLst>
              <a:ext uri="{FF2B5EF4-FFF2-40B4-BE49-F238E27FC236}">
                <a16:creationId xmlns:a16="http://schemas.microsoft.com/office/drawing/2014/main" id="{C1CBE0BD-B746-C8CB-EC5C-E061A3F1AF71}"/>
              </a:ext>
            </a:extLst>
          </p:cNvPr>
          <p:cNvPicPr>
            <a:picLocks noChangeAspect="1"/>
          </p:cNvPicPr>
          <p:nvPr/>
        </p:nvPicPr>
        <p:blipFill>
          <a:blip r:embed="rId3"/>
          <a:stretch>
            <a:fillRect/>
          </a:stretch>
        </p:blipFill>
        <p:spPr>
          <a:xfrm>
            <a:off x="2457449" y="1615082"/>
            <a:ext cx="6315076" cy="3552230"/>
          </a:xfrm>
          <a:prstGeom prst="rect">
            <a:avLst/>
          </a:prstGeom>
        </p:spPr>
      </p:pic>
    </p:spTree>
    <p:extLst>
      <p:ext uri="{BB962C8B-B14F-4D97-AF65-F5344CB8AC3E}">
        <p14:creationId xmlns:p14="http://schemas.microsoft.com/office/powerpoint/2010/main" val="380159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2065C9-E4CB-BBBD-DCA7-EC0DC5F373AD}"/>
              </a:ext>
            </a:extLst>
          </p:cNvPr>
          <p:cNvSpPr>
            <a:spLocks noGrp="1"/>
          </p:cNvSpPr>
          <p:nvPr>
            <p:ph type="title"/>
          </p:nvPr>
        </p:nvSpPr>
        <p:spPr/>
        <p:txBody>
          <a:bodyPr/>
          <a:lstStyle/>
          <a:p>
            <a:r>
              <a:rPr lang="de-DE" dirty="0"/>
              <a:t>Challenge Setter</a:t>
            </a:r>
          </a:p>
        </p:txBody>
      </p:sp>
      <p:pic>
        <p:nvPicPr>
          <p:cNvPr id="1026" name="Picture 2" descr="THE LÄND | Wir können alles neu erfinden. Sogar uns selbst:  Baden-Württemberg ist THE LÄND. Denn Innovation hat hier Tradition.​ ​  Willkommen in #THELÄND​ Mehr zu... | By Baden-Württemberg | Facebook">
            <a:extLst>
              <a:ext uri="{FF2B5EF4-FFF2-40B4-BE49-F238E27FC236}">
                <a16:creationId xmlns:a16="http://schemas.microsoft.com/office/drawing/2014/main" id="{4D38EAFD-5DB5-0120-7A62-5E0EC8335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78" y="2795588"/>
            <a:ext cx="3435801" cy="1924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fischer.group: Startseite">
            <a:extLst>
              <a:ext uri="{FF2B5EF4-FFF2-40B4-BE49-F238E27FC236}">
                <a16:creationId xmlns:a16="http://schemas.microsoft.com/office/drawing/2014/main" id="{8A99E5E0-5EA4-2DE8-6016-C29DEDCCE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350" y="2525713"/>
            <a:ext cx="3289300" cy="2463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bene - Kraftstoffe, Schmierstoffe, Heizöl - mobene - Mobilität und Energie">
            <a:extLst>
              <a:ext uri="{FF2B5EF4-FFF2-40B4-BE49-F238E27FC236}">
                <a16:creationId xmlns:a16="http://schemas.microsoft.com/office/drawing/2014/main" id="{2A641805-EF2F-253F-545D-2CC0032100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5821" y="3243262"/>
            <a:ext cx="2876313" cy="102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74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9A0EB-080C-4E82-C624-816A9DC2795B}"/>
              </a:ext>
            </a:extLst>
          </p:cNvPr>
          <p:cNvSpPr>
            <a:spLocks noGrp="1"/>
          </p:cNvSpPr>
          <p:nvPr>
            <p:ph type="title"/>
          </p:nvPr>
        </p:nvSpPr>
        <p:spPr/>
        <p:txBody>
          <a:bodyPr/>
          <a:lstStyle/>
          <a:p>
            <a:r>
              <a:rPr lang="de-DE" dirty="0"/>
              <a:t>Deutschland und EU</a:t>
            </a:r>
          </a:p>
        </p:txBody>
      </p:sp>
      <p:pic>
        <p:nvPicPr>
          <p:cNvPr id="2050" name="Picture 2">
            <a:extLst>
              <a:ext uri="{FF2B5EF4-FFF2-40B4-BE49-F238E27FC236}">
                <a16:creationId xmlns:a16="http://schemas.microsoft.com/office/drawing/2014/main" id="{A9903828-3BB6-578F-B724-FA8E1B2E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5" y="2398811"/>
            <a:ext cx="3659342" cy="2435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schichte der EU: Europäische Flagge - Organisationen - Gesellschaft -  Planet Wissen">
            <a:extLst>
              <a:ext uri="{FF2B5EF4-FFF2-40B4-BE49-F238E27FC236}">
                <a16:creationId xmlns:a16="http://schemas.microsoft.com/office/drawing/2014/main" id="{511C2F4A-E1F9-8EE0-B90A-F86F5BFFB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7313" y="2398811"/>
            <a:ext cx="4329113" cy="243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265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328AAE-CBD5-43A8-1ADF-AD8318A7409B}"/>
              </a:ext>
            </a:extLst>
          </p:cNvPr>
          <p:cNvSpPr>
            <a:spLocks noGrp="1"/>
          </p:cNvSpPr>
          <p:nvPr>
            <p:ph type="title"/>
          </p:nvPr>
        </p:nvSpPr>
        <p:spPr/>
        <p:txBody>
          <a:bodyPr/>
          <a:lstStyle/>
          <a:p>
            <a:r>
              <a:rPr lang="de-DE" dirty="0"/>
              <a:t>Der Mensch im Fokus</a:t>
            </a:r>
          </a:p>
        </p:txBody>
      </p:sp>
      <p:pic>
        <p:nvPicPr>
          <p:cNvPr id="3074" name="Picture 2">
            <a:extLst>
              <a:ext uri="{FF2B5EF4-FFF2-40B4-BE49-F238E27FC236}">
                <a16:creationId xmlns:a16="http://schemas.microsoft.com/office/drawing/2014/main" id="{EF97D328-FA7B-C7B4-42F9-2550F91F0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4" y="1690688"/>
            <a:ext cx="672465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5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927F76-DDD5-D715-9330-A89E5FCEE62E}"/>
              </a:ext>
            </a:extLst>
          </p:cNvPr>
          <p:cNvSpPr>
            <a:spLocks noGrp="1"/>
          </p:cNvSpPr>
          <p:nvPr>
            <p:ph type="title"/>
          </p:nvPr>
        </p:nvSpPr>
        <p:spPr/>
        <p:txBody>
          <a:bodyPr/>
          <a:lstStyle/>
          <a:p>
            <a:r>
              <a:rPr lang="de-DE" dirty="0"/>
              <a:t>Der Mensch hat großartiges erreicht</a:t>
            </a:r>
          </a:p>
        </p:txBody>
      </p:sp>
      <p:pic>
        <p:nvPicPr>
          <p:cNvPr id="4098" name="Picture 2" descr="11.12.1972 - Letzte Mondlandung der Amerikaner, ZeitZeichen - Zeitzeichen -  Sendungen - WDR 5 - Radio - WDR">
            <a:extLst>
              <a:ext uri="{FF2B5EF4-FFF2-40B4-BE49-F238E27FC236}">
                <a16:creationId xmlns:a16="http://schemas.microsoft.com/office/drawing/2014/main" id="{FC5AF6AE-4FBC-1536-CC3D-3A25530CB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6" y="1479748"/>
            <a:ext cx="8048625" cy="452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1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79E60E-3AD4-5DB4-8D83-8FBA38DCAD93}"/>
              </a:ext>
            </a:extLst>
          </p:cNvPr>
          <p:cNvSpPr>
            <a:spLocks noGrp="1"/>
          </p:cNvSpPr>
          <p:nvPr>
            <p:ph type="title"/>
          </p:nvPr>
        </p:nvSpPr>
        <p:spPr/>
        <p:txBody>
          <a:bodyPr/>
          <a:lstStyle/>
          <a:p>
            <a:r>
              <a:rPr lang="de-DE" dirty="0"/>
              <a:t>Wir haben nicht genug Menschen!</a:t>
            </a:r>
          </a:p>
        </p:txBody>
      </p:sp>
      <p:pic>
        <p:nvPicPr>
          <p:cNvPr id="8" name="Grafik 7" descr="Ein Bild, das Text enthält.&#10;&#10;Automatisch generierte Beschreibung">
            <a:extLst>
              <a:ext uri="{FF2B5EF4-FFF2-40B4-BE49-F238E27FC236}">
                <a16:creationId xmlns:a16="http://schemas.microsoft.com/office/drawing/2014/main" id="{7EA577EC-3901-79F3-86CC-7ED9EAE615A2}"/>
              </a:ext>
            </a:extLst>
          </p:cNvPr>
          <p:cNvPicPr>
            <a:picLocks noChangeAspect="1"/>
          </p:cNvPicPr>
          <p:nvPr/>
        </p:nvPicPr>
        <p:blipFill>
          <a:blip r:embed="rId3"/>
          <a:stretch>
            <a:fillRect/>
          </a:stretch>
        </p:blipFill>
        <p:spPr>
          <a:xfrm>
            <a:off x="771524" y="4323936"/>
            <a:ext cx="4852987" cy="175123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BD3E34E8-B9C3-F265-88CC-2918A0156862}"/>
              </a:ext>
            </a:extLst>
          </p:cNvPr>
          <p:cNvPicPr>
            <a:picLocks noChangeAspect="1"/>
          </p:cNvPicPr>
          <p:nvPr/>
        </p:nvPicPr>
        <p:blipFill>
          <a:blip r:embed="rId4"/>
          <a:stretch>
            <a:fillRect/>
          </a:stretch>
        </p:blipFill>
        <p:spPr>
          <a:xfrm>
            <a:off x="6567491" y="1961409"/>
            <a:ext cx="5106910" cy="2141111"/>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3FDC2C2D-F0E4-3512-3AC7-AA3076D470D9}"/>
              </a:ext>
            </a:extLst>
          </p:cNvPr>
          <p:cNvPicPr>
            <a:picLocks noChangeAspect="1"/>
          </p:cNvPicPr>
          <p:nvPr/>
        </p:nvPicPr>
        <p:blipFill>
          <a:blip r:embed="rId5"/>
          <a:stretch>
            <a:fillRect/>
          </a:stretch>
        </p:blipFill>
        <p:spPr>
          <a:xfrm>
            <a:off x="585788" y="2093166"/>
            <a:ext cx="4443412" cy="2009354"/>
          </a:xfrm>
          <a:prstGeom prst="rect">
            <a:avLst/>
          </a:prstGeom>
        </p:spPr>
      </p:pic>
      <p:pic>
        <p:nvPicPr>
          <p:cNvPr id="14" name="Grafik 13" descr="Ein Bild, das Text, Website enthält.&#10;&#10;Automatisch generierte Beschreibung">
            <a:extLst>
              <a:ext uri="{FF2B5EF4-FFF2-40B4-BE49-F238E27FC236}">
                <a16:creationId xmlns:a16="http://schemas.microsoft.com/office/drawing/2014/main" id="{6DE2FAAC-4F55-CE1F-A19F-496ACD50BBD3}"/>
              </a:ext>
            </a:extLst>
          </p:cNvPr>
          <p:cNvPicPr>
            <a:picLocks noChangeAspect="1"/>
          </p:cNvPicPr>
          <p:nvPr/>
        </p:nvPicPr>
        <p:blipFill>
          <a:blip r:embed="rId6"/>
          <a:stretch>
            <a:fillRect/>
          </a:stretch>
        </p:blipFill>
        <p:spPr>
          <a:xfrm>
            <a:off x="6444161" y="4323936"/>
            <a:ext cx="4900531" cy="1519652"/>
          </a:xfrm>
          <a:prstGeom prst="rect">
            <a:avLst/>
          </a:prstGeom>
        </p:spPr>
      </p:pic>
    </p:spTree>
    <p:extLst>
      <p:ext uri="{BB962C8B-B14F-4D97-AF65-F5344CB8AC3E}">
        <p14:creationId xmlns:p14="http://schemas.microsoft.com/office/powerpoint/2010/main" val="168368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88B72-54F6-76DE-2799-8DDB0DA218F5}"/>
              </a:ext>
            </a:extLst>
          </p:cNvPr>
          <p:cNvSpPr>
            <a:spLocks noGrp="1"/>
          </p:cNvSpPr>
          <p:nvPr>
            <p:ph type="title"/>
          </p:nvPr>
        </p:nvSpPr>
        <p:spPr/>
        <p:txBody>
          <a:bodyPr/>
          <a:lstStyle/>
          <a:p>
            <a:r>
              <a:rPr lang="de-DE" dirty="0"/>
              <a:t>The </a:t>
            </a:r>
            <a:r>
              <a:rPr lang="de-DE" dirty="0" err="1"/>
              <a:t>Länd</a:t>
            </a:r>
            <a:r>
              <a:rPr lang="de-DE" dirty="0"/>
              <a:t> App</a:t>
            </a:r>
          </a:p>
        </p:txBody>
      </p:sp>
      <p:sp>
        <p:nvSpPr>
          <p:cNvPr id="3" name="Textfeld 2">
            <a:extLst>
              <a:ext uri="{FF2B5EF4-FFF2-40B4-BE49-F238E27FC236}">
                <a16:creationId xmlns:a16="http://schemas.microsoft.com/office/drawing/2014/main" id="{42496A02-1AAD-D8AC-2DA5-3E08FC88A977}"/>
              </a:ext>
            </a:extLst>
          </p:cNvPr>
          <p:cNvSpPr txBox="1"/>
          <p:nvPr/>
        </p:nvSpPr>
        <p:spPr>
          <a:xfrm>
            <a:off x="702162" y="2305614"/>
            <a:ext cx="5200650" cy="2554545"/>
          </a:xfrm>
          <a:prstGeom prst="rect">
            <a:avLst/>
          </a:prstGeom>
          <a:noFill/>
        </p:spPr>
        <p:txBody>
          <a:bodyPr wrap="square" rtlCol="0">
            <a:spAutoFit/>
          </a:bodyPr>
          <a:lstStyle/>
          <a:p>
            <a:pPr marL="285750" indent="-285750">
              <a:buFont typeface="Arial" panose="020B0604020202020204" pitchFamily="34" charset="0"/>
              <a:buChar char="•"/>
            </a:pPr>
            <a:r>
              <a:rPr lang="de-DE" sz="3200" dirty="0"/>
              <a:t>Informationen</a:t>
            </a:r>
          </a:p>
          <a:p>
            <a:pPr marL="285750" indent="-285750">
              <a:buFont typeface="Arial" panose="020B0604020202020204" pitchFamily="34" charset="0"/>
              <a:buChar char="•"/>
            </a:pPr>
            <a:r>
              <a:rPr lang="de-DE" sz="3200" dirty="0"/>
              <a:t>Arbeitserlaubnis</a:t>
            </a:r>
          </a:p>
          <a:p>
            <a:pPr marL="285750" indent="-285750">
              <a:buFont typeface="Arial" panose="020B0604020202020204" pitchFamily="34" charset="0"/>
              <a:buChar char="•"/>
            </a:pPr>
            <a:r>
              <a:rPr lang="de-DE" sz="3200" dirty="0"/>
              <a:t>Job suche</a:t>
            </a:r>
          </a:p>
          <a:p>
            <a:pPr marL="285750" indent="-285750">
              <a:buFont typeface="Arial" panose="020B0604020202020204" pitchFamily="34" charset="0"/>
              <a:buChar char="•"/>
            </a:pPr>
            <a:r>
              <a:rPr lang="de-DE" sz="3200" dirty="0"/>
              <a:t>Unterkunft</a:t>
            </a:r>
          </a:p>
          <a:p>
            <a:pPr marL="285750" indent="-285750">
              <a:buFont typeface="Arial" panose="020B0604020202020204" pitchFamily="34" charset="0"/>
              <a:buChar char="•"/>
            </a:pPr>
            <a:r>
              <a:rPr lang="de-DE" sz="3200" dirty="0"/>
              <a:t>Sprachbarrieren</a:t>
            </a:r>
          </a:p>
        </p:txBody>
      </p:sp>
      <p:pic>
        <p:nvPicPr>
          <p:cNvPr id="5" name="Grafik 4" descr="Ein Bild, das Text, draußen, Screenshot enthält.&#10;&#10;Automatisch generierte Beschreibung">
            <a:extLst>
              <a:ext uri="{FF2B5EF4-FFF2-40B4-BE49-F238E27FC236}">
                <a16:creationId xmlns:a16="http://schemas.microsoft.com/office/drawing/2014/main" id="{45D370F2-02BC-359E-3D6F-A9689AA234A5}"/>
              </a:ext>
            </a:extLst>
          </p:cNvPr>
          <p:cNvPicPr>
            <a:picLocks noChangeAspect="1"/>
          </p:cNvPicPr>
          <p:nvPr/>
        </p:nvPicPr>
        <p:blipFill>
          <a:blip r:embed="rId3"/>
          <a:stretch>
            <a:fillRect/>
          </a:stretch>
        </p:blipFill>
        <p:spPr>
          <a:xfrm>
            <a:off x="5902812" y="707231"/>
            <a:ext cx="2823925" cy="5443537"/>
          </a:xfrm>
          <a:prstGeom prst="rect">
            <a:avLst/>
          </a:prstGeom>
        </p:spPr>
      </p:pic>
      <p:pic>
        <p:nvPicPr>
          <p:cNvPr id="7" name="Grafik 6" descr="Ein Bild, das Text, Gras, Screenshot enthält.&#10;&#10;Automatisch generierte Beschreibung">
            <a:extLst>
              <a:ext uri="{FF2B5EF4-FFF2-40B4-BE49-F238E27FC236}">
                <a16:creationId xmlns:a16="http://schemas.microsoft.com/office/drawing/2014/main" id="{2AEAAA7D-3850-A6EE-22F6-FB1817C8394D}"/>
              </a:ext>
            </a:extLst>
          </p:cNvPr>
          <p:cNvPicPr>
            <a:picLocks noChangeAspect="1"/>
          </p:cNvPicPr>
          <p:nvPr/>
        </p:nvPicPr>
        <p:blipFill>
          <a:blip r:embed="rId4"/>
          <a:stretch>
            <a:fillRect/>
          </a:stretch>
        </p:blipFill>
        <p:spPr>
          <a:xfrm>
            <a:off x="9024620" y="707231"/>
            <a:ext cx="2934962" cy="5443537"/>
          </a:xfrm>
          <a:prstGeom prst="rect">
            <a:avLst/>
          </a:prstGeom>
        </p:spPr>
      </p:pic>
    </p:spTree>
    <p:extLst>
      <p:ext uri="{BB962C8B-B14F-4D97-AF65-F5344CB8AC3E}">
        <p14:creationId xmlns:p14="http://schemas.microsoft.com/office/powerpoint/2010/main" val="3347134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AE69F8-D470-87C5-DDEF-ED8D8B94E766}"/>
              </a:ext>
            </a:extLst>
          </p:cNvPr>
          <p:cNvSpPr>
            <a:spLocks noGrp="1"/>
          </p:cNvSpPr>
          <p:nvPr>
            <p:ph type="title"/>
          </p:nvPr>
        </p:nvSpPr>
        <p:spPr>
          <a:xfrm>
            <a:off x="852487" y="2032793"/>
            <a:ext cx="10734676" cy="2792413"/>
          </a:xfrm>
        </p:spPr>
        <p:txBody>
          <a:bodyPr>
            <a:normAutofit/>
          </a:bodyPr>
          <a:lstStyle/>
          <a:p>
            <a:r>
              <a:rPr lang="de-DE" sz="6000" b="1" dirty="0"/>
              <a:t>Vertrauen Sie uns!</a:t>
            </a:r>
            <a:br>
              <a:rPr lang="de-DE" sz="6000" b="1" dirty="0"/>
            </a:br>
            <a:r>
              <a:rPr lang="de-DE" sz="6000" b="1" dirty="0"/>
              <a:t>Vertrauen Sie in die Menschheit!</a:t>
            </a:r>
          </a:p>
        </p:txBody>
      </p:sp>
    </p:spTree>
    <p:extLst>
      <p:ext uri="{BB962C8B-B14F-4D97-AF65-F5344CB8AC3E}">
        <p14:creationId xmlns:p14="http://schemas.microsoft.com/office/powerpoint/2010/main" val="65122198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Words>
  <Application>Microsoft Macintosh PowerPoint</Application>
  <PresentationFormat>Breitbild</PresentationFormat>
  <Paragraphs>35</Paragraphs>
  <Slides>8</Slides>
  <Notes>8</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8</vt:i4>
      </vt:variant>
    </vt:vector>
  </HeadingPairs>
  <TitlesOfParts>
    <vt:vector size="12" baseType="lpstr">
      <vt:lpstr>Arial</vt:lpstr>
      <vt:lpstr>Calibri</vt:lpstr>
      <vt:lpstr>Calibri Light</vt:lpstr>
      <vt:lpstr>Office</vt:lpstr>
      <vt:lpstr>Wir sind Problemlöser...</vt:lpstr>
      <vt:lpstr>Challenge Setter</vt:lpstr>
      <vt:lpstr>Deutschland und EU</vt:lpstr>
      <vt:lpstr>Der Mensch im Fokus</vt:lpstr>
      <vt:lpstr>Der Mensch hat großartiges erreicht</vt:lpstr>
      <vt:lpstr>Wir haben nicht genug Menschen!</vt:lpstr>
      <vt:lpstr>The Länd App</vt:lpstr>
      <vt:lpstr>Vertrauen Sie uns! Vertrauen Sie in die Menschheit!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Karaca, Mehmet</dc:creator>
  <cp:lastModifiedBy>Karaca, Mehmet</cp:lastModifiedBy>
  <cp:revision>6</cp:revision>
  <dcterms:created xsi:type="dcterms:W3CDTF">2023-04-16T07:21:58Z</dcterms:created>
  <dcterms:modified xsi:type="dcterms:W3CDTF">2023-04-16T08:50:16Z</dcterms:modified>
</cp:coreProperties>
</file>